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5" r:id="rId2"/>
    <p:sldId id="256" r:id="rId3"/>
    <p:sldId id="272" r:id="rId4"/>
    <p:sldId id="286" r:id="rId5"/>
    <p:sldId id="257" r:id="rId6"/>
    <p:sldId id="271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3" r:id="rId15"/>
    <p:sldId id="287" r:id="rId16"/>
    <p:sldId id="288" r:id="rId17"/>
    <p:sldId id="289" r:id="rId18"/>
    <p:sldId id="290" r:id="rId19"/>
    <p:sldId id="284" r:id="rId20"/>
    <p:sldId id="291" r:id="rId21"/>
    <p:sldId id="29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5624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8833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532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9632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6542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3685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98514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6871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0759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9539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1446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48F41-61BA-44AB-9C09-1757113D1C4E}" type="datetimeFigureOut">
              <a:rPr lang="en-US" smtClean="0"/>
              <a:pPr/>
              <a:t>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85E4B-7911-4D6C-9BB2-8BA484EC3CB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45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7772400" cy="147002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TRƯỜNG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THPT</a:t>
            </a:r>
            <a:r>
              <a:rPr lang="en-US" dirty="0" smtClean="0">
                <a:solidFill>
                  <a:srgbClr val="FF0000"/>
                </a:solidFill>
              </a:rPr>
              <a:t> BÌNH HƯNG HÒA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362200"/>
            <a:ext cx="6400800" cy="10668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 VẬT LÍ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50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3481820" cy="2603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6132" y="3787300"/>
            <a:ext cx="2362200" cy="2652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87300"/>
            <a:ext cx="2743200" cy="2833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538450"/>
            <a:ext cx="4724400" cy="224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34769"/>
            <a:ext cx="2349333" cy="273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7502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95400"/>
            <a:ext cx="4057650" cy="2287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254" y="3514725"/>
            <a:ext cx="3823855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40576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06487"/>
            <a:ext cx="3810000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862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95388"/>
            <a:ext cx="3886200" cy="2295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7789"/>
            <a:ext cx="4038600" cy="223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9301" y="5991999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Nhiệt</a:t>
            </a:r>
            <a:r>
              <a:rPr lang="en-US" sz="2800" dirty="0" smtClean="0"/>
              <a:t> -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quang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98473" y="5993717"/>
            <a:ext cx="2819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Hóa</a:t>
            </a:r>
            <a:r>
              <a:rPr lang="en-US" sz="2800" dirty="0" smtClean="0"/>
              <a:t> -</a:t>
            </a:r>
            <a:r>
              <a:rPr lang="en-US" sz="32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quang</a:t>
            </a:r>
            <a:r>
              <a:rPr lang="vi-VN" sz="2800" dirty="0"/>
              <a:t> </a:t>
            </a:r>
            <a:r>
              <a:rPr lang="en-US" sz="1400" dirty="0" smtClean="0"/>
              <a:t>(</a:t>
            </a:r>
            <a:r>
              <a:rPr lang="vi-VN" sz="1400" dirty="0" smtClean="0"/>
              <a:t>luminol</a:t>
            </a:r>
            <a:r>
              <a:rPr lang="en-US" sz="1400" dirty="0" smtClean="0"/>
              <a:t>+Fe)</a:t>
            </a:r>
            <a:endParaRPr lang="en-US" sz="1400" dirty="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1179"/>
            <a:ext cx="3810000" cy="240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59270" y="2740078"/>
            <a:ext cx="2485263" cy="398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277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khác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4267200" cy="471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8200" y="5987534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Catot</a:t>
            </a:r>
            <a:r>
              <a:rPr lang="en-US" sz="2800" dirty="0" smtClean="0"/>
              <a:t> -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quang</a:t>
            </a: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19200"/>
            <a:ext cx="42005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97582" y="5952898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Điện</a:t>
            </a:r>
            <a:r>
              <a:rPr lang="en-US" sz="2800" dirty="0" smtClean="0"/>
              <a:t> – 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quang</a:t>
            </a:r>
            <a:endParaRPr lang="en-US" sz="2800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00400"/>
            <a:ext cx="4200525" cy="265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7959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fontAlgn="base"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			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B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			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D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34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8600"/>
            <a:ext cx="7772400" cy="1470025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524000"/>
            <a:ext cx="7848600" cy="4114800"/>
          </a:xfrm>
        </p:spPr>
        <p:txBody>
          <a:bodyPr/>
          <a:lstStyle/>
          <a:p>
            <a:pPr lvl="0" algn="l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2: Pin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            			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 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 			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81000"/>
            <a:ext cx="7772400" cy="1470025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1676400"/>
            <a:ext cx="7924800" cy="3962400"/>
          </a:xfrm>
        </p:spPr>
        <p:txBody>
          <a:bodyPr>
            <a:normAutofit/>
          </a:bodyPr>
          <a:lstStyle/>
          <a:p>
            <a:pPr lvl="0" algn="l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 			</a:t>
            </a:r>
          </a:p>
          <a:p>
            <a:pPr lvl="0" algn="l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	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			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04800"/>
            <a:ext cx="7772400" cy="1470025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00200"/>
            <a:ext cx="8229600" cy="4038600"/>
          </a:xfrm>
        </p:spPr>
        <p:txBody>
          <a:bodyPr/>
          <a:lstStyle/>
          <a:p>
            <a:pPr lvl="0" algn="l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4: Pin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	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		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371600"/>
            <a:ext cx="7848600" cy="4267200"/>
          </a:xfrm>
        </p:spPr>
        <p:txBody>
          <a:bodyPr>
            <a:normAutofit/>
          </a:bodyPr>
          <a:lstStyle/>
          <a:p>
            <a:pPr lvl="0" algn="l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êlectron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êlectron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catốt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catốt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6: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A.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		B.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endParaRPr lang="en-US" sz="4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C.Lam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		D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Chàm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105400" y="5486400"/>
            <a:ext cx="4572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6768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800"/>
            <a:ext cx="8382000" cy="1752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30+31. 	HIỆN TƯỢNG QUANG ĐIỆN TRONG.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 QUANG – PHÁT QUANG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0"/>
            <a:ext cx="6400800" cy="29718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II</a:t>
            </a:r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79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7: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êlectron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			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B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	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			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D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457200"/>
            <a:ext cx="7772400" cy="1470025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57400"/>
            <a:ext cx="6400800" cy="1752600"/>
          </a:xfrm>
        </p:spPr>
        <p:txBody>
          <a:bodyPr/>
          <a:lstStyle/>
          <a:p>
            <a:r>
              <a:rPr lang="en-US" dirty="0" err="1" smtClean="0"/>
              <a:t>Làm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TN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đề</a:t>
            </a:r>
            <a:r>
              <a:rPr lang="en-US" dirty="0" smtClean="0"/>
              <a:t> </a:t>
            </a:r>
            <a:r>
              <a:rPr lang="en-US" dirty="0" err="1" smtClean="0"/>
              <a:t>cương</a:t>
            </a:r>
            <a:r>
              <a:rPr lang="en-US" dirty="0" smtClean="0"/>
              <a:t>, </a:t>
            </a:r>
            <a:r>
              <a:rPr lang="en-US" dirty="0" err="1" smtClean="0"/>
              <a:t>từ</a:t>
            </a:r>
            <a:r>
              <a:rPr lang="en-US" dirty="0" smtClean="0"/>
              <a:t>  </a:t>
            </a:r>
            <a:r>
              <a:rPr lang="en-US" dirty="0" err="1" smtClean="0"/>
              <a:t>trang</a:t>
            </a:r>
            <a:r>
              <a:rPr lang="en-US" dirty="0" smtClean="0"/>
              <a:t>  50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smtClean="0"/>
              <a:t> 53.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30+31. 	HIỆN TƯỢNG QUANG ĐIỆN TRONG.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HIỆN TƯỢNG QUANG – PHÁT QUANG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71500" indent="-571500">
              <a:buAutoNum type="romanUcPeriod"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electron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lỗ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Tx/>
              <a:buChar char="-"/>
              <a:tabLst>
                <a:tab pos="344488" algn="l"/>
              </a:tabLst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- Pin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(pin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ôtô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5617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30+31. 	HIỆN TƯỢNG QUANG ĐIỆN TRONG.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	HIỆN TƯỢNG QUANG – PHÁT QUANG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hấp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thụ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do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nêon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)…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buNone/>
            </a:pPr>
            <a:r>
              <a:rPr lang="el-G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el-G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λ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do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Autofit/>
          </a:bodyPr>
          <a:lstStyle/>
          <a:p>
            <a:pPr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quang-phát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2" y="841373"/>
            <a:ext cx="3352800" cy="289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34" name="Group 1033"/>
          <p:cNvGrpSpPr/>
          <p:nvPr/>
        </p:nvGrpSpPr>
        <p:grpSpPr>
          <a:xfrm>
            <a:off x="4191000" y="928175"/>
            <a:ext cx="4724400" cy="2743200"/>
            <a:chOff x="4114800" y="1371600"/>
            <a:chExt cx="4724400" cy="2743200"/>
          </a:xfrm>
        </p:grpSpPr>
        <p:grpSp>
          <p:nvGrpSpPr>
            <p:cNvPr id="1032" name="Group 1031"/>
            <p:cNvGrpSpPr/>
            <p:nvPr/>
          </p:nvGrpSpPr>
          <p:grpSpPr>
            <a:xfrm>
              <a:off x="4114800" y="1371600"/>
              <a:ext cx="4724400" cy="2743200"/>
              <a:chOff x="4114800" y="1371600"/>
              <a:chExt cx="4724400" cy="274320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4114800" y="1371600"/>
                <a:ext cx="4724400" cy="27432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7543800" y="2133600"/>
                <a:ext cx="609600" cy="381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7620000" y="2857500"/>
                <a:ext cx="7620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7543800" y="3200400"/>
                <a:ext cx="457200" cy="381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200900" y="1600200"/>
                <a:ext cx="0" cy="7239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7200900" y="3352800"/>
                <a:ext cx="0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 flipV="1">
                <a:off x="6553200" y="1962150"/>
                <a:ext cx="351352" cy="5451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>
                <a:off x="6553200" y="3200400"/>
                <a:ext cx="351352" cy="3810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4495800" y="2857500"/>
                <a:ext cx="16002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4495800" y="3200400"/>
                <a:ext cx="16002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4" name="Straight Arrow Connector 1023"/>
              <p:cNvCxnSpPr/>
              <p:nvPr/>
            </p:nvCxnSpPr>
            <p:spPr>
              <a:xfrm>
                <a:off x="4495800" y="2507270"/>
                <a:ext cx="16002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30" name="TextBox 1029"/>
              <p:cNvSpPr txBox="1"/>
              <p:nvPr/>
            </p:nvSpPr>
            <p:spPr>
              <a:xfrm>
                <a:off x="4495800" y="1828800"/>
                <a:ext cx="16002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Tia </a:t>
                </a:r>
                <a:r>
                  <a:rPr lang="en-US" sz="2000" dirty="0" err="1" smtClean="0"/>
                  <a:t>tử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ngoại</a:t>
                </a:r>
                <a:endParaRPr lang="en-US" sz="2000" dirty="0"/>
              </a:p>
            </p:txBody>
          </p:sp>
          <p:sp>
            <p:nvSpPr>
              <p:cNvPr id="1031" name="TextBox 1030"/>
              <p:cNvSpPr txBox="1"/>
              <p:nvPr/>
            </p:nvSpPr>
            <p:spPr>
              <a:xfrm>
                <a:off x="7391400" y="1600200"/>
                <a:ext cx="1447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/>
                  <a:t>Ánh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sáng</a:t>
                </a:r>
                <a:r>
                  <a:rPr lang="en-US" dirty="0" smtClean="0"/>
                  <a:t> </a:t>
                </a:r>
                <a:r>
                  <a:rPr lang="en-US" dirty="0" err="1" smtClean="0"/>
                  <a:t>lục</a:t>
                </a:r>
                <a:endParaRPr lang="en-US" dirty="0"/>
              </a:p>
            </p:txBody>
          </p:sp>
        </p:grpSp>
        <p:sp>
          <p:nvSpPr>
            <p:cNvPr id="1033" name="Oval 1032"/>
            <p:cNvSpPr/>
            <p:nvPr/>
          </p:nvSpPr>
          <p:spPr>
            <a:xfrm>
              <a:off x="6904552" y="2362200"/>
              <a:ext cx="639248" cy="990600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3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3040" y="2928936"/>
            <a:ext cx="1609725" cy="4038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343401" y="3821588"/>
            <a:ext cx="4571998" cy="2438400"/>
            <a:chOff x="4495801" y="3821588"/>
            <a:chExt cx="4571998" cy="2438400"/>
          </a:xfrm>
        </p:grpSpPr>
        <p:sp>
          <p:nvSpPr>
            <p:cNvPr id="1037" name="Rectangle 1036"/>
            <p:cNvSpPr/>
            <p:nvPr/>
          </p:nvSpPr>
          <p:spPr>
            <a:xfrm>
              <a:off x="4495801" y="3821588"/>
              <a:ext cx="4571998" cy="2438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53" name="Group 1052"/>
            <p:cNvGrpSpPr/>
            <p:nvPr/>
          </p:nvGrpSpPr>
          <p:grpSpPr>
            <a:xfrm>
              <a:off x="4648202" y="4126387"/>
              <a:ext cx="4114800" cy="1905001"/>
              <a:chOff x="4572000" y="4571999"/>
              <a:chExt cx="4114800" cy="1905001"/>
            </a:xfrm>
          </p:grpSpPr>
          <p:sp>
            <p:nvSpPr>
              <p:cNvPr id="1038" name="Oval 1037"/>
              <p:cNvSpPr/>
              <p:nvPr/>
            </p:nvSpPr>
            <p:spPr>
              <a:xfrm>
                <a:off x="6554725" y="5181600"/>
                <a:ext cx="624424" cy="11430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0" name="Straight Arrow Connector 1039"/>
              <p:cNvCxnSpPr/>
              <p:nvPr/>
            </p:nvCxnSpPr>
            <p:spPr>
              <a:xfrm>
                <a:off x="4648200" y="6019800"/>
                <a:ext cx="1447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2" name="Straight Arrow Connector 1041"/>
              <p:cNvCxnSpPr/>
              <p:nvPr/>
            </p:nvCxnSpPr>
            <p:spPr>
              <a:xfrm>
                <a:off x="4648200" y="5753100"/>
                <a:ext cx="1447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4" name="Straight Arrow Connector 1043"/>
              <p:cNvCxnSpPr/>
              <p:nvPr/>
            </p:nvCxnSpPr>
            <p:spPr>
              <a:xfrm>
                <a:off x="4648200" y="5486400"/>
                <a:ext cx="14478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6" name="Straight Arrow Connector 1045"/>
              <p:cNvCxnSpPr/>
              <p:nvPr/>
            </p:nvCxnSpPr>
            <p:spPr>
              <a:xfrm>
                <a:off x="7200900" y="5753100"/>
                <a:ext cx="9144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48" name="Straight Arrow Connector 1047"/>
              <p:cNvCxnSpPr>
                <a:stCxn id="1038" idx="7"/>
              </p:cNvCxnSpPr>
              <p:nvPr/>
            </p:nvCxnSpPr>
            <p:spPr>
              <a:xfrm flipV="1">
                <a:off x="7087704" y="5181600"/>
                <a:ext cx="684696" cy="1673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0" name="Straight Arrow Connector 1049"/>
              <p:cNvCxnSpPr>
                <a:stCxn id="1038" idx="5"/>
              </p:cNvCxnSpPr>
              <p:nvPr/>
            </p:nvCxnSpPr>
            <p:spPr>
              <a:xfrm>
                <a:off x="7087704" y="6157212"/>
                <a:ext cx="684696" cy="3197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51" name="TextBox 1050"/>
              <p:cNvSpPr txBox="1"/>
              <p:nvPr/>
            </p:nvSpPr>
            <p:spPr>
              <a:xfrm>
                <a:off x="6904552" y="4571999"/>
                <a:ext cx="17822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err="1" smtClean="0"/>
                  <a:t>Ánh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sáng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trắng</a:t>
                </a:r>
                <a:endParaRPr lang="en-US" sz="2000" dirty="0"/>
              </a:p>
            </p:txBody>
          </p:sp>
          <p:sp>
            <p:nvSpPr>
              <p:cNvPr id="1052" name="TextBox 1051"/>
              <p:cNvSpPr txBox="1"/>
              <p:nvPr/>
            </p:nvSpPr>
            <p:spPr>
              <a:xfrm>
                <a:off x="4572000" y="4895164"/>
                <a:ext cx="152400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Tia </a:t>
                </a:r>
                <a:r>
                  <a:rPr lang="en-US" sz="2000" dirty="0" err="1" smtClean="0"/>
                  <a:t>tử</a:t>
                </a:r>
                <a:r>
                  <a:rPr lang="en-US" sz="2000" dirty="0" smtClean="0"/>
                  <a:t> </a:t>
                </a:r>
                <a:r>
                  <a:rPr lang="en-US" sz="2000" dirty="0" err="1" smtClean="0"/>
                  <a:t>ngoại</a:t>
                </a:r>
                <a:endParaRPr lang="en-US" sz="2000" dirty="0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4648202" y="6259988"/>
            <a:ext cx="4038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</a:t>
            </a:r>
            <a:r>
              <a:rPr lang="el-GR" sz="2000" dirty="0"/>
              <a:t>λ</a:t>
            </a:r>
            <a:r>
              <a:rPr lang="en-US" sz="2000" dirty="0" smtClean="0"/>
              <a:t>                             #                         </a:t>
            </a:r>
            <a:r>
              <a:rPr lang="el-GR" sz="2000" dirty="0" smtClean="0"/>
              <a:t>λ</a:t>
            </a:r>
            <a:r>
              <a:rPr lang="en-US" sz="2000" dirty="0" smtClean="0"/>
              <a:t>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202026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636" y="983665"/>
            <a:ext cx="4115157" cy="220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2162" y="936685"/>
            <a:ext cx="3730625" cy="220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636" y="3603009"/>
            <a:ext cx="4287982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3227" y="314331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 </a:t>
            </a:r>
            <a:r>
              <a:rPr lang="en-US" sz="2000" dirty="0" err="1" smtClean="0"/>
              <a:t>đom</a:t>
            </a:r>
            <a:r>
              <a:rPr lang="en-US" sz="2000" dirty="0" smtClean="0"/>
              <a:t> </a:t>
            </a:r>
            <a:r>
              <a:rPr lang="en-US" sz="2000" dirty="0" err="1" smtClean="0"/>
              <a:t>đóm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541818" y="314331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Đại</a:t>
            </a:r>
            <a:r>
              <a:rPr lang="en-US" sz="2000" dirty="0" smtClean="0"/>
              <a:t> </a:t>
            </a:r>
            <a:r>
              <a:rPr lang="en-US" sz="2000" dirty="0" err="1" smtClean="0"/>
              <a:t>bàng</a:t>
            </a:r>
            <a:r>
              <a:rPr lang="en-US" sz="2000" dirty="0" smtClean="0"/>
              <a:t> </a:t>
            </a:r>
            <a:r>
              <a:rPr lang="en-US" sz="2000" dirty="0" err="1" smtClean="0"/>
              <a:t>bằng</a:t>
            </a:r>
            <a:r>
              <a:rPr lang="en-US" sz="2000" dirty="0" smtClean="0"/>
              <a:t> </a:t>
            </a:r>
            <a:r>
              <a:rPr lang="en-US" sz="2000" dirty="0" err="1" smtClean="0"/>
              <a:t>đá</a:t>
            </a:r>
            <a:r>
              <a:rPr lang="en-US" sz="2000" dirty="0" smtClean="0"/>
              <a:t> </a:t>
            </a:r>
            <a:r>
              <a:rPr lang="en-US" sz="2000" dirty="0" err="1" smtClean="0"/>
              <a:t>ép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610591" y="5606362"/>
            <a:ext cx="198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Sứa</a:t>
            </a:r>
            <a:r>
              <a:rPr lang="en-US" sz="2000" dirty="0" smtClean="0"/>
              <a:t> </a:t>
            </a:r>
            <a:r>
              <a:rPr lang="en-US" sz="2000" dirty="0" err="1" smtClean="0"/>
              <a:t>biển</a:t>
            </a:r>
            <a:endParaRPr lang="en-US" sz="2000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6072" y="3603009"/>
            <a:ext cx="3522807" cy="2075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70418" y="5678456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Ngọn</a:t>
            </a:r>
            <a:r>
              <a:rPr lang="en-US" sz="2000" dirty="0" smtClean="0"/>
              <a:t> </a:t>
            </a:r>
            <a:r>
              <a:rPr lang="en-US" sz="2000" dirty="0" err="1" smtClean="0"/>
              <a:t>nến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6063349"/>
            <a:ext cx="8087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Những</a:t>
            </a:r>
            <a:r>
              <a:rPr lang="en-US" sz="2400" dirty="0" smtClean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/ con </a:t>
            </a:r>
            <a:r>
              <a:rPr lang="en-US" sz="2400" dirty="0" err="1" smtClean="0"/>
              <a:t>vật</a:t>
            </a:r>
            <a:r>
              <a:rPr lang="en-US" sz="2400" dirty="0" smtClean="0"/>
              <a:t> </a:t>
            </a:r>
            <a:r>
              <a:rPr lang="en-US" sz="2400" dirty="0" err="1" smtClean="0"/>
              <a:t>trong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bức</a:t>
            </a:r>
            <a:r>
              <a:rPr lang="en-US" sz="2400" dirty="0" smtClean="0"/>
              <a:t> </a:t>
            </a:r>
            <a:r>
              <a:rPr lang="en-US" sz="2400" dirty="0" err="1" smtClean="0"/>
              <a:t>tranh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en-US" sz="2400" dirty="0" smtClean="0"/>
              <a:t> </a:t>
            </a:r>
            <a:r>
              <a:rPr lang="en-US" sz="2400" dirty="0" err="1" smtClean="0"/>
              <a:t>điểm</a:t>
            </a:r>
            <a:r>
              <a:rPr lang="en-US" sz="2400" dirty="0" smtClean="0"/>
              <a:t> </a:t>
            </a:r>
            <a:r>
              <a:rPr lang="en-US" sz="2400" dirty="0" err="1" smtClean="0"/>
              <a:t>gì</a:t>
            </a:r>
            <a:r>
              <a:rPr lang="en-US" sz="2400" dirty="0" smtClean="0"/>
              <a:t> </a:t>
            </a:r>
            <a:r>
              <a:rPr lang="en-US" sz="2400" dirty="0" err="1" smtClean="0"/>
              <a:t>giống</a:t>
            </a:r>
            <a:r>
              <a:rPr lang="en-US" sz="2400" dirty="0" smtClean="0"/>
              <a:t> </a:t>
            </a:r>
            <a:r>
              <a:rPr lang="en-US" sz="2400" dirty="0" err="1" smtClean="0"/>
              <a:t>nhau</a:t>
            </a:r>
            <a:r>
              <a:rPr lang="en-US" sz="2400" dirty="0" smtClean="0"/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47027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8036" y="1752600"/>
            <a:ext cx="4232563" cy="413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1" y="1752600"/>
            <a:ext cx="3962400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257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80150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829050" cy="441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6019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Ban </a:t>
            </a:r>
            <a:r>
              <a:rPr lang="en-US" sz="2400" dirty="0" err="1" smtClean="0"/>
              <a:t>ngày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953000" y="6019800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Ban </a:t>
            </a:r>
            <a:r>
              <a:rPr lang="en-US" sz="2400" dirty="0" err="1" smtClean="0"/>
              <a:t>đêm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10746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-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400"/>
            <a:ext cx="3962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3809999" cy="243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3727376"/>
            <a:ext cx="3962400" cy="26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1273" y="3886201"/>
            <a:ext cx="403542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3010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</TotalTime>
  <Words>370</Words>
  <Application>Microsoft Office PowerPoint</Application>
  <PresentationFormat>On-screen Show (4:3)</PresentationFormat>
  <Paragraphs>67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TRƯỜNG THPT BÌNH HƯNG HÒA</vt:lpstr>
      <vt:lpstr> BÀI 30+31.  HIỆN TƯỢNG QUANG ĐIỆN TRONG.   HIỆN TƯỢNG QUANG – PHÁT QUANG  </vt:lpstr>
      <vt:lpstr>BÀI 30+31.  HIỆN TƯỢNG QUANG ĐIỆN TRONG.   HIỆN TƯỢNG QUANG – PHÁT QUANG</vt:lpstr>
      <vt:lpstr>BÀI 30+31.  HIỆN TƯỢNG QUANG ĐIỆN TRONG.   HIỆN TƯỢNG QUANG – PHÁT QUANG</vt:lpstr>
      <vt:lpstr>2. Hiện tượng quang-phát quang</vt:lpstr>
      <vt:lpstr> Hình ảnh về sự phát quang</vt:lpstr>
      <vt:lpstr>Huỳnh quang</vt:lpstr>
      <vt:lpstr>Lân quang</vt:lpstr>
      <vt:lpstr>3. Ứng dụng của hiện tượng quang -phát quang </vt:lpstr>
      <vt:lpstr>Ứng dụng của hiện tượng quang- phát quang</vt:lpstr>
      <vt:lpstr>Ứng dụng của hiện tượng quang- phát quang</vt:lpstr>
      <vt:lpstr> Một số hiện tượng phát quang khác</vt:lpstr>
      <vt:lpstr> Một số hiện tượng phát quang khác</vt:lpstr>
      <vt:lpstr>Củng cố</vt:lpstr>
      <vt:lpstr>Củng cố</vt:lpstr>
      <vt:lpstr>Củng cố</vt:lpstr>
      <vt:lpstr>Củng cố</vt:lpstr>
      <vt:lpstr>Củng cố</vt:lpstr>
      <vt:lpstr>Củng cố</vt:lpstr>
      <vt:lpstr>Củng cố</vt:lpstr>
      <vt:lpstr>Dặn dò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User</cp:lastModifiedBy>
  <cp:revision>33</cp:revision>
  <dcterms:created xsi:type="dcterms:W3CDTF">2019-03-07T03:35:51Z</dcterms:created>
  <dcterms:modified xsi:type="dcterms:W3CDTF">2020-02-07T08:43:08Z</dcterms:modified>
</cp:coreProperties>
</file>